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59" r:id="rId5"/>
    <p:sldId id="260" r:id="rId6"/>
    <p:sldId id="262" r:id="rId7"/>
    <p:sldId id="261" r:id="rId8"/>
    <p:sldId id="266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790CC9-BDF3-470D-9F70-E1CABE99C60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FEF5F03-A5A4-4E71-93F0-0D87F8FF47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feature=player_detailpage&amp;v=72EHKDgL2Rc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ewishgen.org/forgottenCamps/Camps/ChelmnoEng.html" TargetMode="External"/><Relationship Id="rId2" Type="http://schemas.openxmlformats.org/officeDocument/2006/relationships/hyperlink" Target="http://www.theholocaustexplained.org/ks3/the-final-solution/the-death-camps/chelmno/#.UYFMZqLFVPA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jewishvirtuallibrary.org/jsource/Holocaust/Chelmno.html" TargetMode="External"/><Relationship Id="rId4" Type="http://schemas.openxmlformats.org/officeDocument/2006/relationships/hyperlink" Target="http://www.holocaustresearchproject.org/othercamps/chelmno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/>
              <a:t>Holocaust Project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066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Concentration Camp: </a:t>
            </a:r>
            <a:r>
              <a:rPr lang="en-US" sz="3200" dirty="0" err="1" smtClean="0"/>
              <a:t>Chelmno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9436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/>
              <a:t>By: Deep Sihota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0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was one of the many extermination camps for the Jewish people.</a:t>
            </a:r>
          </a:p>
          <a:p>
            <a:r>
              <a:rPr lang="en-US" dirty="0" smtClean="0"/>
              <a:t>Camp started operating on December </a:t>
            </a:r>
            <a:r>
              <a:rPr lang="en-US" dirty="0" smtClean="0"/>
              <a:t>7 1941, </a:t>
            </a:r>
            <a:r>
              <a:rPr lang="en-US" dirty="0" smtClean="0"/>
              <a:t>and </a:t>
            </a:r>
            <a:r>
              <a:rPr lang="en-US" dirty="0" smtClean="0"/>
              <a:t>ended January 1945(The camp did stop for a bit up until 1942, then started operating again to get rid of the polish)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609600"/>
            <a:ext cx="7756263" cy="105425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267200"/>
            <a:ext cx="3348038" cy="2277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camp was located in central Poland, approximately 30 miles northwest of Lodz.</a:t>
            </a:r>
          </a:p>
          <a:p>
            <a:r>
              <a:rPr lang="en-US" dirty="0"/>
              <a:t>This camp was also referred to as  </a:t>
            </a:r>
            <a:r>
              <a:rPr lang="en-US" dirty="0" err="1" smtClean="0"/>
              <a:t>Kulmhof</a:t>
            </a:r>
            <a:endParaRPr lang="en-US" dirty="0" smtClean="0"/>
          </a:p>
          <a:p>
            <a:r>
              <a:rPr lang="en-US" dirty="0"/>
              <a:t>This was the first camp that included using gas as a killing tactic.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Continued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962400"/>
            <a:ext cx="2819400" cy="26314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7026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782" y="2274455"/>
            <a:ext cx="6097443" cy="367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82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145,000 </a:t>
            </a:r>
            <a:r>
              <a:rPr lang="en-US" dirty="0" smtClean="0"/>
              <a:t>people died from phase one.</a:t>
            </a:r>
          </a:p>
          <a:p>
            <a:r>
              <a:rPr lang="en-US" dirty="0" smtClean="0"/>
              <a:t>88 children were killed</a:t>
            </a:r>
          </a:p>
          <a:p>
            <a:r>
              <a:rPr lang="en-US" dirty="0" smtClean="0"/>
              <a:t>Approximately 150,000-300,000 were killed(mainly Jews) </a:t>
            </a:r>
            <a:endParaRPr lang="en-US" dirty="0" smtClean="0"/>
          </a:p>
          <a:p>
            <a:r>
              <a:rPr lang="en-US" dirty="0"/>
              <a:t>There was a nearby forest camp where the dead bodies were buried.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Casualties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19600"/>
            <a:ext cx="4310061" cy="2286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7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Hitler’s/Nazis main  target was the Jews. </a:t>
            </a:r>
          </a:p>
          <a:p>
            <a:r>
              <a:rPr lang="en-US" dirty="0"/>
              <a:t>This camp had three trucks/vans used for mass killing it released gas in the rear compartment. </a:t>
            </a:r>
          </a:p>
          <a:p>
            <a:r>
              <a:rPr lang="en-US" dirty="0"/>
              <a:t>The “</a:t>
            </a:r>
            <a:r>
              <a:rPr lang="en-US" dirty="0" err="1"/>
              <a:t>Sonderkommando</a:t>
            </a:r>
            <a:r>
              <a:rPr lang="en-US" dirty="0"/>
              <a:t>” </a:t>
            </a:r>
            <a:r>
              <a:rPr lang="en-US" dirty="0" smtClean="0"/>
              <a:t>were </a:t>
            </a:r>
            <a:r>
              <a:rPr lang="en-US" dirty="0"/>
              <a:t>responsible for setting up these trucks/vans.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Who/What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38600"/>
            <a:ext cx="3581400" cy="24896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46765"/>
            <a:ext cx="2281860" cy="2314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848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</a:t>
            </a:r>
            <a:r>
              <a:rPr lang="en-US" dirty="0" smtClean="0"/>
              <a:t>people were stripped naked and sent to the gas trucks in about 6 minutes they would all suffocate and then they were dumped at the forest camp.</a:t>
            </a:r>
          </a:p>
          <a:p>
            <a:r>
              <a:rPr lang="en-US" dirty="0"/>
              <a:t> </a:t>
            </a:r>
            <a:r>
              <a:rPr lang="en-US" dirty="0" smtClean="0"/>
              <a:t>Gypsies were also another target.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Continued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91000"/>
            <a:ext cx="4419600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0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www.youtube.com/watch?feature=player_detailpage&amp;v=72EHKDgL2Rc</a:t>
            </a:r>
            <a:endParaRPr lang="en-US" dirty="0"/>
          </a:p>
          <a:p>
            <a:r>
              <a:rPr lang="en-US" dirty="0" smtClean="0"/>
              <a:t>This is a video of a survivor at the camp</a:t>
            </a:r>
            <a:r>
              <a:rPr lang="en-CA" dirty="0" smtClean="0"/>
              <a:t> of </a:t>
            </a:r>
            <a:r>
              <a:rPr lang="en-CA" dirty="0" err="1" smtClean="0"/>
              <a:t>Chelmno</a:t>
            </a:r>
            <a:r>
              <a:rPr lang="en-CA" dirty="0" smtClean="0"/>
              <a:t>.</a:t>
            </a:r>
          </a:p>
          <a:p>
            <a:r>
              <a:rPr lang="en-CA" dirty="0" smtClean="0"/>
              <a:t>No one in particular got a chance to survive such as people who may have a certain talent. At this camp everyone was treated equally.(horribly) However a few did manage to escape.</a:t>
            </a:r>
          </a:p>
          <a:p>
            <a:r>
              <a:rPr lang="en-CA" dirty="0"/>
              <a:t>The ultimate purpose for this camp was to exterminate the Jews from the </a:t>
            </a:r>
            <a:r>
              <a:rPr lang="en-US" dirty="0" err="1"/>
              <a:t>Warthegau</a:t>
            </a:r>
            <a:endParaRPr lang="en-US" dirty="0"/>
          </a:p>
          <a:p>
            <a:endParaRPr lang="en-CA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Survivors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789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http://www.theholocaustexplained.org/ks3/the-final-solution/the-death-camps/chelmno/#.UYFMZqLFVPA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www.jewishgen.org/forgottenCamps/Camps/ChelmnoEng.html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http://www.holocaustresearchproject.org/othercamps/chelmno.html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://www.jewishvirtuallibrary.org/jsource/Holocaust/Chelmno.html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69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148</TotalTime>
  <Words>285</Words>
  <Application>Microsoft Office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Hardcover</vt:lpstr>
      <vt:lpstr>Holocaust Project</vt:lpstr>
      <vt:lpstr>Introduction</vt:lpstr>
      <vt:lpstr>Continued</vt:lpstr>
      <vt:lpstr>Location</vt:lpstr>
      <vt:lpstr>Casualties</vt:lpstr>
      <vt:lpstr>Who/What</vt:lpstr>
      <vt:lpstr>Continued</vt:lpstr>
      <vt:lpstr>Survivors</vt:lpstr>
      <vt:lpstr>References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Holocaust Project</dc:title>
  <dc:creator>Windows User</dc:creator>
  <cp:lastModifiedBy>SIHOTA</cp:lastModifiedBy>
  <cp:revision>18</cp:revision>
  <dcterms:created xsi:type="dcterms:W3CDTF">2013-05-01T17:05:18Z</dcterms:created>
  <dcterms:modified xsi:type="dcterms:W3CDTF">2013-05-03T05:21:47Z</dcterms:modified>
</cp:coreProperties>
</file>